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y="10440000" cx="7560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3" roundtripDataSignature="AMtx7mgI11bglOBU+ohzgMd7Nn6nIs3V/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customschemas.google.com/relationships/presentationmetadata" Target="metadata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222056" y="685800"/>
            <a:ext cx="4414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00161f6694_0_25:notes"/>
          <p:cNvSpPr/>
          <p:nvPr>
            <p:ph idx="2" type="sldImg"/>
          </p:nvPr>
        </p:nvSpPr>
        <p:spPr>
          <a:xfrm>
            <a:off x="1222058" y="685800"/>
            <a:ext cx="4414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" name="Google Shape;82;g200161f6694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9" name="Google Shape;89;p1:notes"/>
          <p:cNvSpPr/>
          <p:nvPr>
            <p:ph idx="2" type="sldImg"/>
          </p:nvPr>
        </p:nvSpPr>
        <p:spPr>
          <a:xfrm>
            <a:off x="2187466" y="685800"/>
            <a:ext cx="24831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00161f6694_0_1:notes"/>
          <p:cNvSpPr/>
          <p:nvPr>
            <p:ph idx="2" type="sldImg"/>
          </p:nvPr>
        </p:nvSpPr>
        <p:spPr>
          <a:xfrm>
            <a:off x="1222058" y="685800"/>
            <a:ext cx="4414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" name="Google Shape;96;g200161f6694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00161f6694_0_7:notes"/>
          <p:cNvSpPr/>
          <p:nvPr>
            <p:ph idx="2" type="sldImg"/>
          </p:nvPr>
        </p:nvSpPr>
        <p:spPr>
          <a:xfrm>
            <a:off x="1222058" y="685800"/>
            <a:ext cx="4414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" name="Google Shape;103;g200161f6694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00161f6694_0_13:notes"/>
          <p:cNvSpPr/>
          <p:nvPr>
            <p:ph idx="2" type="sldImg"/>
          </p:nvPr>
        </p:nvSpPr>
        <p:spPr>
          <a:xfrm>
            <a:off x="1222058" y="685800"/>
            <a:ext cx="4414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" name="Google Shape;110;g200161f6694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00161f6694_0_17:notes"/>
          <p:cNvSpPr/>
          <p:nvPr>
            <p:ph idx="2" type="sldImg"/>
          </p:nvPr>
        </p:nvSpPr>
        <p:spPr>
          <a:xfrm>
            <a:off x="1222058" y="685800"/>
            <a:ext cx="4414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" name="Google Shape;117;g200161f6694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00161f6694_0_21:notes"/>
          <p:cNvSpPr/>
          <p:nvPr>
            <p:ph idx="2" type="sldImg"/>
          </p:nvPr>
        </p:nvSpPr>
        <p:spPr>
          <a:xfrm>
            <a:off x="1222058" y="685800"/>
            <a:ext cx="4414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" name="Google Shape;124;g200161f6694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754b35dadf_0_0:notes"/>
          <p:cNvSpPr/>
          <p:nvPr>
            <p:ph idx="2" type="sldImg"/>
          </p:nvPr>
        </p:nvSpPr>
        <p:spPr>
          <a:xfrm>
            <a:off x="1222058" y="685800"/>
            <a:ext cx="4414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" name="Google Shape;131;g2754b35dad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5"/>
          <p:cNvSpPr txBox="1"/>
          <p:nvPr>
            <p:ph idx="10" type="dt"/>
          </p:nvPr>
        </p:nvSpPr>
        <p:spPr>
          <a:xfrm>
            <a:off x="519750" y="9676335"/>
            <a:ext cx="17010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425" lIns="72850" spcFirstLastPara="1" rIns="72850" wrap="square" tIns="36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" name="Google Shape;13;p15"/>
          <p:cNvSpPr txBox="1"/>
          <p:nvPr>
            <p:ph idx="11" type="ftr"/>
          </p:nvPr>
        </p:nvSpPr>
        <p:spPr>
          <a:xfrm>
            <a:off x="2504250" y="9676335"/>
            <a:ext cx="25515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425" lIns="72850" spcFirstLastPara="1" rIns="72850" wrap="square" tIns="36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" name="Google Shape;14;p15"/>
          <p:cNvSpPr txBox="1"/>
          <p:nvPr>
            <p:ph idx="12" type="sldNum"/>
          </p:nvPr>
        </p:nvSpPr>
        <p:spPr>
          <a:xfrm>
            <a:off x="5339250" y="9676335"/>
            <a:ext cx="17010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425" lIns="72850" spcFirstLastPara="1" rIns="72850" wrap="square" tIns="36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texte vertical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/>
          <p:nvPr>
            <p:ph type="title"/>
          </p:nvPr>
        </p:nvSpPr>
        <p:spPr>
          <a:xfrm>
            <a:off x="519750" y="555836"/>
            <a:ext cx="6520500" cy="201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425" lIns="72850" spcFirstLastPara="1" rIns="72850" wrap="square" tIns="3642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18"/>
          <p:cNvSpPr txBox="1"/>
          <p:nvPr>
            <p:ph idx="1" type="body"/>
          </p:nvPr>
        </p:nvSpPr>
        <p:spPr>
          <a:xfrm rot="5400000">
            <a:off x="468001" y="2830916"/>
            <a:ext cx="6624000" cy="65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36425" lIns="72850" spcFirstLastPara="1" rIns="72850" wrap="square" tIns="3642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1" name="Google Shape;71;p18"/>
          <p:cNvSpPr txBox="1"/>
          <p:nvPr>
            <p:ph idx="10" type="dt"/>
          </p:nvPr>
        </p:nvSpPr>
        <p:spPr>
          <a:xfrm>
            <a:off x="519750" y="9676335"/>
            <a:ext cx="17010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425" lIns="72850" spcFirstLastPara="1" rIns="72850" wrap="square" tIns="36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1" type="ftr"/>
          </p:nvPr>
        </p:nvSpPr>
        <p:spPr>
          <a:xfrm>
            <a:off x="2504250" y="9676335"/>
            <a:ext cx="25515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425" lIns="72850" spcFirstLastPara="1" rIns="72850" wrap="square" tIns="36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Google Shape;73;p18"/>
          <p:cNvSpPr txBox="1"/>
          <p:nvPr>
            <p:ph idx="12" type="sldNum"/>
          </p:nvPr>
        </p:nvSpPr>
        <p:spPr>
          <a:xfrm>
            <a:off x="5339250" y="9676335"/>
            <a:ext cx="17010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425" lIns="72850" spcFirstLastPara="1" rIns="72850" wrap="square" tIns="36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vertical et texte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/>
          <p:nvPr>
            <p:ph type="title"/>
          </p:nvPr>
        </p:nvSpPr>
        <p:spPr>
          <a:xfrm rot="5400000">
            <a:off x="1801501" y="4164383"/>
            <a:ext cx="8847300" cy="163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425" lIns="72850" spcFirstLastPara="1" rIns="72850" wrap="square" tIns="3642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p19"/>
          <p:cNvSpPr txBox="1"/>
          <p:nvPr>
            <p:ph idx="1" type="body"/>
          </p:nvPr>
        </p:nvSpPr>
        <p:spPr>
          <a:xfrm rot="5400000">
            <a:off x="-1505925" y="2581583"/>
            <a:ext cx="8847300" cy="47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6425" lIns="72850" spcFirstLastPara="1" rIns="72850" wrap="square" tIns="3642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7" name="Google Shape;77;p19"/>
          <p:cNvSpPr txBox="1"/>
          <p:nvPr>
            <p:ph idx="10" type="dt"/>
          </p:nvPr>
        </p:nvSpPr>
        <p:spPr>
          <a:xfrm>
            <a:off x="519750" y="9676335"/>
            <a:ext cx="17010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425" lIns="72850" spcFirstLastPara="1" rIns="72850" wrap="square" tIns="36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8" name="Google Shape;78;p19"/>
          <p:cNvSpPr txBox="1"/>
          <p:nvPr>
            <p:ph idx="11" type="ftr"/>
          </p:nvPr>
        </p:nvSpPr>
        <p:spPr>
          <a:xfrm>
            <a:off x="2504250" y="9676335"/>
            <a:ext cx="25515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425" lIns="72850" spcFirstLastPara="1" rIns="72850" wrap="square" tIns="36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9" name="Google Shape;79;p19"/>
          <p:cNvSpPr txBox="1"/>
          <p:nvPr>
            <p:ph idx="12" type="sldNum"/>
          </p:nvPr>
        </p:nvSpPr>
        <p:spPr>
          <a:xfrm>
            <a:off x="5339250" y="9676335"/>
            <a:ext cx="17010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425" lIns="72850" spcFirstLastPara="1" rIns="72850" wrap="square" tIns="36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 txBox="1"/>
          <p:nvPr>
            <p:ph type="ctrTitle"/>
          </p:nvPr>
        </p:nvSpPr>
        <p:spPr>
          <a:xfrm>
            <a:off x="567000" y="1708584"/>
            <a:ext cx="6426000" cy="3634800"/>
          </a:xfrm>
          <a:prstGeom prst="rect">
            <a:avLst/>
          </a:prstGeom>
          <a:noFill/>
          <a:ln>
            <a:noFill/>
          </a:ln>
        </p:spPr>
        <p:txBody>
          <a:bodyPr anchorCtr="0" anchor="b" bIns="36425" lIns="72850" spcFirstLastPara="1" rIns="72850" wrap="square" tIns="3642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sz="5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" name="Google Shape;17;p9"/>
          <p:cNvSpPr txBox="1"/>
          <p:nvPr>
            <p:ph idx="1" type="subTitle"/>
          </p:nvPr>
        </p:nvSpPr>
        <p:spPr>
          <a:xfrm>
            <a:off x="945000" y="5483417"/>
            <a:ext cx="5670000" cy="25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6425" lIns="72850" spcFirstLastPara="1" rIns="72850" wrap="square" tIns="3642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9pPr>
          </a:lstStyle>
          <a:p/>
        </p:txBody>
      </p:sp>
      <p:sp>
        <p:nvSpPr>
          <p:cNvPr id="18" name="Google Shape;18;p9"/>
          <p:cNvSpPr txBox="1"/>
          <p:nvPr>
            <p:ph idx="10" type="dt"/>
          </p:nvPr>
        </p:nvSpPr>
        <p:spPr>
          <a:xfrm>
            <a:off x="519750" y="9676335"/>
            <a:ext cx="17010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425" lIns="72850" spcFirstLastPara="1" rIns="72850" wrap="square" tIns="36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" name="Google Shape;19;p9"/>
          <p:cNvSpPr txBox="1"/>
          <p:nvPr>
            <p:ph idx="11" type="ftr"/>
          </p:nvPr>
        </p:nvSpPr>
        <p:spPr>
          <a:xfrm>
            <a:off x="2504250" y="9676335"/>
            <a:ext cx="25515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425" lIns="72850" spcFirstLastPara="1" rIns="72850" wrap="square" tIns="36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" name="Google Shape;20;p9"/>
          <p:cNvSpPr txBox="1"/>
          <p:nvPr>
            <p:ph idx="12" type="sldNum"/>
          </p:nvPr>
        </p:nvSpPr>
        <p:spPr>
          <a:xfrm>
            <a:off x="5339250" y="9676335"/>
            <a:ext cx="17010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425" lIns="72850" spcFirstLastPara="1" rIns="72850" wrap="square" tIns="36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 txBox="1"/>
          <p:nvPr>
            <p:ph type="title"/>
          </p:nvPr>
        </p:nvSpPr>
        <p:spPr>
          <a:xfrm>
            <a:off x="519750" y="555836"/>
            <a:ext cx="6520500" cy="201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425" lIns="72850" spcFirstLastPara="1" rIns="72850" wrap="square" tIns="3642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" name="Google Shape;23;p10"/>
          <p:cNvSpPr txBox="1"/>
          <p:nvPr>
            <p:ph idx="1" type="body"/>
          </p:nvPr>
        </p:nvSpPr>
        <p:spPr>
          <a:xfrm>
            <a:off x="519750" y="2779166"/>
            <a:ext cx="6520500" cy="66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6425" lIns="72850" spcFirstLastPara="1" rIns="72850" wrap="square" tIns="3642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4" name="Google Shape;24;p10"/>
          <p:cNvSpPr txBox="1"/>
          <p:nvPr>
            <p:ph idx="10" type="dt"/>
          </p:nvPr>
        </p:nvSpPr>
        <p:spPr>
          <a:xfrm>
            <a:off x="519750" y="9676335"/>
            <a:ext cx="17010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425" lIns="72850" spcFirstLastPara="1" rIns="72850" wrap="square" tIns="36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" name="Google Shape;25;p10"/>
          <p:cNvSpPr txBox="1"/>
          <p:nvPr>
            <p:ph idx="11" type="ftr"/>
          </p:nvPr>
        </p:nvSpPr>
        <p:spPr>
          <a:xfrm>
            <a:off x="2504250" y="9676335"/>
            <a:ext cx="25515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425" lIns="72850" spcFirstLastPara="1" rIns="72850" wrap="square" tIns="36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" name="Google Shape;26;p10"/>
          <p:cNvSpPr txBox="1"/>
          <p:nvPr>
            <p:ph idx="12" type="sldNum"/>
          </p:nvPr>
        </p:nvSpPr>
        <p:spPr>
          <a:xfrm>
            <a:off x="5339250" y="9676335"/>
            <a:ext cx="17010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425" lIns="72850" spcFirstLastPara="1" rIns="72850" wrap="square" tIns="36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de section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1"/>
          <p:cNvSpPr txBox="1"/>
          <p:nvPr>
            <p:ph type="title"/>
          </p:nvPr>
        </p:nvSpPr>
        <p:spPr>
          <a:xfrm>
            <a:off x="515813" y="2602753"/>
            <a:ext cx="6520500" cy="4342800"/>
          </a:xfrm>
          <a:prstGeom prst="rect">
            <a:avLst/>
          </a:prstGeom>
          <a:noFill/>
          <a:ln>
            <a:noFill/>
          </a:ln>
        </p:spPr>
        <p:txBody>
          <a:bodyPr anchorCtr="0" anchor="b" bIns="36425" lIns="72850" spcFirstLastPara="1" rIns="72850" wrap="square" tIns="3642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sz="5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" name="Google Shape;29;p11"/>
          <p:cNvSpPr txBox="1"/>
          <p:nvPr>
            <p:ph idx="1" type="body"/>
          </p:nvPr>
        </p:nvSpPr>
        <p:spPr>
          <a:xfrm>
            <a:off x="515813" y="6986586"/>
            <a:ext cx="6520500" cy="22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6425" lIns="72850" spcFirstLastPara="1" rIns="72850" wrap="square" tIns="3642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7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 sz="13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 sz="13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 sz="13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 sz="13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 sz="13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 sz="13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1"/>
          <p:cNvSpPr txBox="1"/>
          <p:nvPr>
            <p:ph idx="10" type="dt"/>
          </p:nvPr>
        </p:nvSpPr>
        <p:spPr>
          <a:xfrm>
            <a:off x="519750" y="9676335"/>
            <a:ext cx="17010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425" lIns="72850" spcFirstLastPara="1" rIns="72850" wrap="square" tIns="36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" name="Google Shape;31;p11"/>
          <p:cNvSpPr txBox="1"/>
          <p:nvPr>
            <p:ph idx="11" type="ftr"/>
          </p:nvPr>
        </p:nvSpPr>
        <p:spPr>
          <a:xfrm>
            <a:off x="2504250" y="9676335"/>
            <a:ext cx="25515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425" lIns="72850" spcFirstLastPara="1" rIns="72850" wrap="square" tIns="36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2" name="Google Shape;32;p11"/>
          <p:cNvSpPr txBox="1"/>
          <p:nvPr>
            <p:ph idx="12" type="sldNum"/>
          </p:nvPr>
        </p:nvSpPr>
        <p:spPr>
          <a:xfrm>
            <a:off x="5339250" y="9676335"/>
            <a:ext cx="17010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425" lIns="72850" spcFirstLastPara="1" rIns="72850" wrap="square" tIns="36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ux contenus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2"/>
          <p:cNvSpPr txBox="1"/>
          <p:nvPr>
            <p:ph type="title"/>
          </p:nvPr>
        </p:nvSpPr>
        <p:spPr>
          <a:xfrm>
            <a:off x="519750" y="555836"/>
            <a:ext cx="6520500" cy="201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425" lIns="72850" spcFirstLastPara="1" rIns="72850" wrap="square" tIns="3642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" name="Google Shape;35;p12"/>
          <p:cNvSpPr txBox="1"/>
          <p:nvPr>
            <p:ph idx="1" type="body"/>
          </p:nvPr>
        </p:nvSpPr>
        <p:spPr>
          <a:xfrm>
            <a:off x="519750" y="2779166"/>
            <a:ext cx="3213000" cy="66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6425" lIns="72850" spcFirstLastPara="1" rIns="72850" wrap="square" tIns="3642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6" name="Google Shape;36;p12"/>
          <p:cNvSpPr txBox="1"/>
          <p:nvPr>
            <p:ph idx="2" type="body"/>
          </p:nvPr>
        </p:nvSpPr>
        <p:spPr>
          <a:xfrm>
            <a:off x="3827250" y="2779166"/>
            <a:ext cx="3213000" cy="66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6425" lIns="72850" spcFirstLastPara="1" rIns="72850" wrap="square" tIns="3642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7" name="Google Shape;37;p12"/>
          <p:cNvSpPr txBox="1"/>
          <p:nvPr>
            <p:ph idx="10" type="dt"/>
          </p:nvPr>
        </p:nvSpPr>
        <p:spPr>
          <a:xfrm>
            <a:off x="519750" y="9676335"/>
            <a:ext cx="17010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425" lIns="72850" spcFirstLastPara="1" rIns="72850" wrap="square" tIns="36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8" name="Google Shape;38;p12"/>
          <p:cNvSpPr txBox="1"/>
          <p:nvPr>
            <p:ph idx="11" type="ftr"/>
          </p:nvPr>
        </p:nvSpPr>
        <p:spPr>
          <a:xfrm>
            <a:off x="2504250" y="9676335"/>
            <a:ext cx="25515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425" lIns="72850" spcFirstLastPara="1" rIns="72850" wrap="square" tIns="36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9" name="Google Shape;39;p12"/>
          <p:cNvSpPr txBox="1"/>
          <p:nvPr>
            <p:ph idx="12" type="sldNum"/>
          </p:nvPr>
        </p:nvSpPr>
        <p:spPr>
          <a:xfrm>
            <a:off x="5339250" y="9676335"/>
            <a:ext cx="17010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425" lIns="72850" spcFirstLastPara="1" rIns="72850" wrap="square" tIns="36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/>
          <p:nvPr>
            <p:ph type="title"/>
          </p:nvPr>
        </p:nvSpPr>
        <p:spPr>
          <a:xfrm>
            <a:off x="520735" y="555836"/>
            <a:ext cx="6520500" cy="201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425" lIns="72850" spcFirstLastPara="1" rIns="72850" wrap="square" tIns="3642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2" name="Google Shape;42;p13"/>
          <p:cNvSpPr txBox="1"/>
          <p:nvPr>
            <p:ph idx="1" type="body"/>
          </p:nvPr>
        </p:nvSpPr>
        <p:spPr>
          <a:xfrm>
            <a:off x="520735" y="2559251"/>
            <a:ext cx="3198300" cy="1254300"/>
          </a:xfrm>
          <a:prstGeom prst="rect">
            <a:avLst/>
          </a:prstGeom>
          <a:noFill/>
          <a:ln>
            <a:noFill/>
          </a:ln>
        </p:spPr>
        <p:txBody>
          <a:bodyPr anchorCtr="0" anchor="b" bIns="36425" lIns="72850" spcFirstLastPara="1" rIns="72850" wrap="square" tIns="3642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b="1" sz="17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b="1" sz="13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b="1" sz="13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b="1" sz="13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b="1" sz="13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b="1" sz="13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b="1" sz="1300"/>
            </a:lvl9pPr>
          </a:lstStyle>
          <a:p/>
        </p:txBody>
      </p:sp>
      <p:sp>
        <p:nvSpPr>
          <p:cNvPr id="43" name="Google Shape;43;p13"/>
          <p:cNvSpPr txBox="1"/>
          <p:nvPr>
            <p:ph idx="2" type="body"/>
          </p:nvPr>
        </p:nvSpPr>
        <p:spPr>
          <a:xfrm>
            <a:off x="520735" y="3813500"/>
            <a:ext cx="3198300" cy="56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6425" lIns="72850" spcFirstLastPara="1" rIns="72850" wrap="square" tIns="3642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4" name="Google Shape;44;p13"/>
          <p:cNvSpPr txBox="1"/>
          <p:nvPr>
            <p:ph idx="3" type="body"/>
          </p:nvPr>
        </p:nvSpPr>
        <p:spPr>
          <a:xfrm>
            <a:off x="3827250" y="2559251"/>
            <a:ext cx="3213900" cy="1254300"/>
          </a:xfrm>
          <a:prstGeom prst="rect">
            <a:avLst/>
          </a:prstGeom>
          <a:noFill/>
          <a:ln>
            <a:noFill/>
          </a:ln>
        </p:spPr>
        <p:txBody>
          <a:bodyPr anchorCtr="0" anchor="b" bIns="36425" lIns="72850" spcFirstLastPara="1" rIns="72850" wrap="square" tIns="3642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b="1" sz="17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b="1" sz="13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b="1" sz="13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b="1" sz="13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b="1" sz="13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b="1" sz="13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b="1" sz="1300"/>
            </a:lvl9pPr>
          </a:lstStyle>
          <a:p/>
        </p:txBody>
      </p:sp>
      <p:sp>
        <p:nvSpPr>
          <p:cNvPr id="45" name="Google Shape;45;p13"/>
          <p:cNvSpPr txBox="1"/>
          <p:nvPr>
            <p:ph idx="4" type="body"/>
          </p:nvPr>
        </p:nvSpPr>
        <p:spPr>
          <a:xfrm>
            <a:off x="3827250" y="3813500"/>
            <a:ext cx="3213900" cy="56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6425" lIns="72850" spcFirstLastPara="1" rIns="72850" wrap="square" tIns="3642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6" name="Google Shape;46;p13"/>
          <p:cNvSpPr txBox="1"/>
          <p:nvPr>
            <p:ph idx="10" type="dt"/>
          </p:nvPr>
        </p:nvSpPr>
        <p:spPr>
          <a:xfrm>
            <a:off x="519750" y="9676335"/>
            <a:ext cx="17010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425" lIns="72850" spcFirstLastPara="1" rIns="72850" wrap="square" tIns="36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7" name="Google Shape;47;p13"/>
          <p:cNvSpPr txBox="1"/>
          <p:nvPr>
            <p:ph idx="11" type="ftr"/>
          </p:nvPr>
        </p:nvSpPr>
        <p:spPr>
          <a:xfrm>
            <a:off x="2504250" y="9676335"/>
            <a:ext cx="25515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425" lIns="72850" spcFirstLastPara="1" rIns="72850" wrap="square" tIns="36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8" name="Google Shape;48;p13"/>
          <p:cNvSpPr txBox="1"/>
          <p:nvPr>
            <p:ph idx="12" type="sldNum"/>
          </p:nvPr>
        </p:nvSpPr>
        <p:spPr>
          <a:xfrm>
            <a:off x="5339250" y="9676335"/>
            <a:ext cx="17010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425" lIns="72850" spcFirstLastPara="1" rIns="72850" wrap="square" tIns="36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seul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4"/>
          <p:cNvSpPr txBox="1"/>
          <p:nvPr>
            <p:ph type="title"/>
          </p:nvPr>
        </p:nvSpPr>
        <p:spPr>
          <a:xfrm>
            <a:off x="519750" y="555836"/>
            <a:ext cx="6520500" cy="201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425" lIns="72850" spcFirstLastPara="1" rIns="72850" wrap="square" tIns="3642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1" name="Google Shape;51;p14"/>
          <p:cNvSpPr txBox="1"/>
          <p:nvPr>
            <p:ph idx="10" type="dt"/>
          </p:nvPr>
        </p:nvSpPr>
        <p:spPr>
          <a:xfrm>
            <a:off x="519750" y="9676335"/>
            <a:ext cx="17010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425" lIns="72850" spcFirstLastPara="1" rIns="72850" wrap="square" tIns="36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" name="Google Shape;52;p14"/>
          <p:cNvSpPr txBox="1"/>
          <p:nvPr>
            <p:ph idx="11" type="ftr"/>
          </p:nvPr>
        </p:nvSpPr>
        <p:spPr>
          <a:xfrm>
            <a:off x="2504250" y="9676335"/>
            <a:ext cx="25515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425" lIns="72850" spcFirstLastPara="1" rIns="72850" wrap="square" tIns="36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3" name="Google Shape;53;p14"/>
          <p:cNvSpPr txBox="1"/>
          <p:nvPr>
            <p:ph idx="12" type="sldNum"/>
          </p:nvPr>
        </p:nvSpPr>
        <p:spPr>
          <a:xfrm>
            <a:off x="5339250" y="9676335"/>
            <a:ext cx="17010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425" lIns="72850" spcFirstLastPara="1" rIns="72850" wrap="square" tIns="36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 avec légende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 txBox="1"/>
          <p:nvPr>
            <p:ph type="title"/>
          </p:nvPr>
        </p:nvSpPr>
        <p:spPr>
          <a:xfrm>
            <a:off x="520735" y="696000"/>
            <a:ext cx="2438400" cy="2436000"/>
          </a:xfrm>
          <a:prstGeom prst="rect">
            <a:avLst/>
          </a:prstGeom>
          <a:noFill/>
          <a:ln>
            <a:noFill/>
          </a:ln>
        </p:spPr>
        <p:txBody>
          <a:bodyPr anchorCtr="0" anchor="b" bIns="36425" lIns="72850" spcFirstLastPara="1" rIns="72850" wrap="square" tIns="3642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sz="2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6" name="Google Shape;56;p16"/>
          <p:cNvSpPr txBox="1"/>
          <p:nvPr>
            <p:ph idx="1" type="body"/>
          </p:nvPr>
        </p:nvSpPr>
        <p:spPr>
          <a:xfrm>
            <a:off x="3213984" y="1503169"/>
            <a:ext cx="3827400" cy="74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6425" lIns="72850" spcFirstLastPara="1" rIns="72850" wrap="square" tIns="36425">
            <a:normAutofit/>
          </a:bodyPr>
          <a:lstStyle>
            <a:lvl1pPr indent="-4000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1pPr>
            <a:lvl2pPr indent="-3746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2pPr>
            <a:lvl3pPr indent="-355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365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4pPr>
            <a:lvl5pPr indent="-3365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5pPr>
            <a:lvl6pPr indent="-3365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6pPr>
            <a:lvl7pPr indent="-3365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7pPr>
            <a:lvl8pPr indent="-3365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8pPr>
            <a:lvl9pPr indent="-3365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9pPr>
          </a:lstStyle>
          <a:p/>
        </p:txBody>
      </p:sp>
      <p:sp>
        <p:nvSpPr>
          <p:cNvPr id="57" name="Google Shape;57;p16"/>
          <p:cNvSpPr txBox="1"/>
          <p:nvPr>
            <p:ph idx="2" type="body"/>
          </p:nvPr>
        </p:nvSpPr>
        <p:spPr>
          <a:xfrm>
            <a:off x="520735" y="3132000"/>
            <a:ext cx="2438400" cy="58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6425" lIns="72850" spcFirstLastPara="1" rIns="72850" wrap="square" tIns="3642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58" name="Google Shape;58;p16"/>
          <p:cNvSpPr txBox="1"/>
          <p:nvPr>
            <p:ph idx="10" type="dt"/>
          </p:nvPr>
        </p:nvSpPr>
        <p:spPr>
          <a:xfrm>
            <a:off x="519750" y="9676335"/>
            <a:ext cx="17010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425" lIns="72850" spcFirstLastPara="1" rIns="72850" wrap="square" tIns="36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9" name="Google Shape;59;p16"/>
          <p:cNvSpPr txBox="1"/>
          <p:nvPr>
            <p:ph idx="11" type="ftr"/>
          </p:nvPr>
        </p:nvSpPr>
        <p:spPr>
          <a:xfrm>
            <a:off x="2504250" y="9676335"/>
            <a:ext cx="25515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425" lIns="72850" spcFirstLastPara="1" rIns="72850" wrap="square" tIns="36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" name="Google Shape;60;p16"/>
          <p:cNvSpPr txBox="1"/>
          <p:nvPr>
            <p:ph idx="12" type="sldNum"/>
          </p:nvPr>
        </p:nvSpPr>
        <p:spPr>
          <a:xfrm>
            <a:off x="5339250" y="9676335"/>
            <a:ext cx="17010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425" lIns="72850" spcFirstLastPara="1" rIns="72850" wrap="square" tIns="36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vec légende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 txBox="1"/>
          <p:nvPr>
            <p:ph type="title"/>
          </p:nvPr>
        </p:nvSpPr>
        <p:spPr>
          <a:xfrm>
            <a:off x="520735" y="696000"/>
            <a:ext cx="2438400" cy="2436000"/>
          </a:xfrm>
          <a:prstGeom prst="rect">
            <a:avLst/>
          </a:prstGeom>
          <a:noFill/>
          <a:ln>
            <a:noFill/>
          </a:ln>
        </p:spPr>
        <p:txBody>
          <a:bodyPr anchorCtr="0" anchor="b" bIns="36425" lIns="72850" spcFirstLastPara="1" rIns="72850" wrap="square" tIns="3642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sz="2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3" name="Google Shape;63;p17"/>
          <p:cNvSpPr/>
          <p:nvPr>
            <p:ph idx="2" type="pic"/>
          </p:nvPr>
        </p:nvSpPr>
        <p:spPr>
          <a:xfrm>
            <a:off x="3213984" y="1503169"/>
            <a:ext cx="3827400" cy="74193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7"/>
          <p:cNvSpPr txBox="1"/>
          <p:nvPr>
            <p:ph idx="1" type="body"/>
          </p:nvPr>
        </p:nvSpPr>
        <p:spPr>
          <a:xfrm>
            <a:off x="520735" y="3132000"/>
            <a:ext cx="2438400" cy="58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6425" lIns="72850" spcFirstLastPara="1" rIns="72850" wrap="square" tIns="3642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65" name="Google Shape;65;p17"/>
          <p:cNvSpPr txBox="1"/>
          <p:nvPr>
            <p:ph idx="10" type="dt"/>
          </p:nvPr>
        </p:nvSpPr>
        <p:spPr>
          <a:xfrm>
            <a:off x="519750" y="9676335"/>
            <a:ext cx="17010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425" lIns="72850" spcFirstLastPara="1" rIns="72850" wrap="square" tIns="36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" name="Google Shape;66;p17"/>
          <p:cNvSpPr txBox="1"/>
          <p:nvPr>
            <p:ph idx="11" type="ftr"/>
          </p:nvPr>
        </p:nvSpPr>
        <p:spPr>
          <a:xfrm>
            <a:off x="2504250" y="9676335"/>
            <a:ext cx="25515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425" lIns="72850" spcFirstLastPara="1" rIns="72850" wrap="square" tIns="36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2" type="sldNum"/>
          </p:nvPr>
        </p:nvSpPr>
        <p:spPr>
          <a:xfrm>
            <a:off x="5339250" y="9676335"/>
            <a:ext cx="17010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425" lIns="72850" spcFirstLastPara="1" rIns="72850" wrap="square" tIns="36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/>
          <p:nvPr>
            <p:ph type="title"/>
          </p:nvPr>
        </p:nvSpPr>
        <p:spPr>
          <a:xfrm>
            <a:off x="519750" y="555836"/>
            <a:ext cx="6520500" cy="201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425" lIns="72850" spcFirstLastPara="1" rIns="72850" wrap="square" tIns="3642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8"/>
          <p:cNvSpPr txBox="1"/>
          <p:nvPr>
            <p:ph idx="1" type="body"/>
          </p:nvPr>
        </p:nvSpPr>
        <p:spPr>
          <a:xfrm>
            <a:off x="519750" y="2779166"/>
            <a:ext cx="6520500" cy="66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6425" lIns="72850" spcFirstLastPara="1" rIns="72850" wrap="square" tIns="36425">
            <a:normAutofit/>
          </a:bodyPr>
          <a:lstStyle>
            <a:lvl1pPr indent="-3746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65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8"/>
          <p:cNvSpPr txBox="1"/>
          <p:nvPr>
            <p:ph idx="10" type="dt"/>
          </p:nvPr>
        </p:nvSpPr>
        <p:spPr>
          <a:xfrm>
            <a:off x="519750" y="9676335"/>
            <a:ext cx="17010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425" lIns="72850" spcFirstLastPara="1" rIns="72850" wrap="square" tIns="36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8"/>
          <p:cNvSpPr txBox="1"/>
          <p:nvPr>
            <p:ph idx="11" type="ftr"/>
          </p:nvPr>
        </p:nvSpPr>
        <p:spPr>
          <a:xfrm>
            <a:off x="2504250" y="9676335"/>
            <a:ext cx="25515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425" lIns="72850" spcFirstLastPara="1" rIns="72850" wrap="square" tIns="36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8"/>
          <p:cNvSpPr txBox="1"/>
          <p:nvPr>
            <p:ph idx="12" type="sldNum"/>
          </p:nvPr>
        </p:nvSpPr>
        <p:spPr>
          <a:xfrm>
            <a:off x="5339250" y="9676335"/>
            <a:ext cx="17010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425" lIns="72850" spcFirstLastPara="1" rIns="72850" wrap="square" tIns="36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g200161f6694_0_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"/>
            <a:ext cx="7560001" cy="9855413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g200161f6694_0_25"/>
          <p:cNvSpPr txBox="1"/>
          <p:nvPr/>
        </p:nvSpPr>
        <p:spPr>
          <a:xfrm>
            <a:off x="845570" y="9115620"/>
            <a:ext cx="19638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6425" lIns="72850" spcFirstLastPara="1" rIns="72850" wrap="square" tIns="36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Découvrez Pix avec </a:t>
            </a:r>
            <a:r>
              <a:rPr b="0" i="0" lang="fr-FR" sz="1400" u="none" cap="none" strike="noStrike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[</a:t>
            </a:r>
            <a:r>
              <a:rPr lang="fr-FR" sz="1400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Votre structure</a:t>
            </a:r>
            <a:r>
              <a:rPr b="0" i="0" lang="fr-FR" sz="1400" u="none" cap="none" strike="noStrike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]</a:t>
            </a:r>
            <a:endParaRPr b="0" i="0" sz="1400" u="none" cap="none" strike="noStrike">
              <a:solidFill>
                <a:srgbClr val="8DA9DB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ou [Votre texte]</a:t>
            </a:r>
            <a:r>
              <a:rPr b="0" i="0" lang="fr-FR" sz="1400" u="none" cap="none" strike="noStrike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 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g200161f6694_0_25"/>
          <p:cNvSpPr txBox="1"/>
          <p:nvPr/>
        </p:nvSpPr>
        <p:spPr>
          <a:xfrm>
            <a:off x="3483017" y="9341560"/>
            <a:ext cx="1963800" cy="2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6425" lIns="72850" spcFirstLastPara="1" rIns="72850" wrap="square" tIns="36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400" u="none" cap="none" strike="noStrike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V</a:t>
            </a:r>
            <a:r>
              <a:rPr lang="fr-FR" sz="1400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otre </a:t>
            </a:r>
            <a:r>
              <a:rPr b="0" i="0" lang="fr-FR" sz="1400" u="none" cap="none" strike="noStrike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 logo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"/>
            <a:ext cx="7560001" cy="9855419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 txBox="1"/>
          <p:nvPr/>
        </p:nvSpPr>
        <p:spPr>
          <a:xfrm>
            <a:off x="845570" y="9115620"/>
            <a:ext cx="19638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6425" lIns="72850" spcFirstLastPara="1" rIns="72850" wrap="square" tIns="36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Découvrez Pix avec </a:t>
            </a:r>
            <a:r>
              <a:rPr b="0" i="0" lang="fr-FR" sz="1400" u="none" cap="none" strike="noStrike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[</a:t>
            </a:r>
            <a:r>
              <a:rPr lang="fr-FR" sz="1400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Votre structure</a:t>
            </a:r>
            <a:r>
              <a:rPr b="0" i="0" lang="fr-FR" sz="1400" u="none" cap="none" strike="noStrike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]</a:t>
            </a:r>
            <a:endParaRPr b="0" i="0" sz="1400" u="none" cap="none" strike="noStrike">
              <a:solidFill>
                <a:srgbClr val="8DA9DB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ou [Votre texte]</a:t>
            </a:r>
            <a:r>
              <a:rPr b="0" i="0" lang="fr-FR" sz="1400" u="none" cap="none" strike="noStrike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 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3483017" y="9341560"/>
            <a:ext cx="1963800" cy="2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6425" lIns="72850" spcFirstLastPara="1" rIns="72850" wrap="square" tIns="36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400" u="none" cap="none" strike="noStrike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V</a:t>
            </a:r>
            <a:r>
              <a:rPr lang="fr-FR" sz="1400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otre </a:t>
            </a:r>
            <a:r>
              <a:rPr b="0" i="0" lang="fr-FR" sz="1400" u="none" cap="none" strike="noStrike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 logo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g200161f6694_0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7560001" cy="9855413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g200161f6694_0_1"/>
          <p:cNvSpPr txBox="1"/>
          <p:nvPr/>
        </p:nvSpPr>
        <p:spPr>
          <a:xfrm>
            <a:off x="845570" y="9115620"/>
            <a:ext cx="19638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6425" lIns="72850" spcFirstLastPara="1" rIns="72850" wrap="square" tIns="36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Découvrez Pix avec </a:t>
            </a:r>
            <a:r>
              <a:rPr b="0" i="0" lang="fr-FR" sz="1400" u="none" cap="none" strike="noStrike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[</a:t>
            </a:r>
            <a:r>
              <a:rPr lang="fr-FR" sz="1400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Votre structure</a:t>
            </a:r>
            <a:r>
              <a:rPr b="0" i="0" lang="fr-FR" sz="1400" u="none" cap="none" strike="noStrike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]</a:t>
            </a:r>
            <a:endParaRPr b="0" i="0" sz="1400" u="none" cap="none" strike="noStrike">
              <a:solidFill>
                <a:srgbClr val="8DA9DB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ou [Votre texte]</a:t>
            </a:r>
            <a:r>
              <a:rPr b="0" i="0" lang="fr-FR" sz="1400" u="none" cap="none" strike="noStrike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 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g200161f6694_0_1"/>
          <p:cNvSpPr txBox="1"/>
          <p:nvPr/>
        </p:nvSpPr>
        <p:spPr>
          <a:xfrm>
            <a:off x="3483017" y="9341560"/>
            <a:ext cx="1963800" cy="2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6425" lIns="72850" spcFirstLastPara="1" rIns="72850" wrap="square" tIns="36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400" u="none" cap="none" strike="noStrike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V</a:t>
            </a:r>
            <a:r>
              <a:rPr lang="fr-FR" sz="1400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otre </a:t>
            </a:r>
            <a:r>
              <a:rPr b="0" i="0" lang="fr-FR" sz="1400" u="none" cap="none" strike="noStrike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 logo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g200161f6694_0_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7560001" cy="985541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g200161f6694_0_7"/>
          <p:cNvSpPr txBox="1"/>
          <p:nvPr/>
        </p:nvSpPr>
        <p:spPr>
          <a:xfrm>
            <a:off x="845570" y="9115620"/>
            <a:ext cx="19638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6425" lIns="72850" spcFirstLastPara="1" rIns="72850" wrap="square" tIns="36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Découvrez Pix avec </a:t>
            </a:r>
            <a:r>
              <a:rPr b="0" i="0" lang="fr-FR" sz="1400" u="none" cap="none" strike="noStrike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[</a:t>
            </a:r>
            <a:r>
              <a:rPr lang="fr-FR" sz="1400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Votre structure</a:t>
            </a:r>
            <a:r>
              <a:rPr b="0" i="0" lang="fr-FR" sz="1400" u="none" cap="none" strike="noStrike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]</a:t>
            </a:r>
            <a:endParaRPr b="0" i="0" sz="1400" u="none" cap="none" strike="noStrike">
              <a:solidFill>
                <a:srgbClr val="8DA9DB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ou [Votre texte]</a:t>
            </a:r>
            <a:r>
              <a:rPr b="0" i="0" lang="fr-FR" sz="1400" u="none" cap="none" strike="noStrike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 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g200161f6694_0_7"/>
          <p:cNvSpPr txBox="1"/>
          <p:nvPr/>
        </p:nvSpPr>
        <p:spPr>
          <a:xfrm>
            <a:off x="3483017" y="9341560"/>
            <a:ext cx="1963800" cy="2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6425" lIns="72850" spcFirstLastPara="1" rIns="72850" wrap="square" tIns="36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400" u="none" cap="none" strike="noStrike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V</a:t>
            </a:r>
            <a:r>
              <a:rPr lang="fr-FR" sz="1400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otre </a:t>
            </a:r>
            <a:r>
              <a:rPr b="0" i="0" lang="fr-FR" sz="1400" u="none" cap="none" strike="noStrike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 logo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g200161f6694_0_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7560001" cy="9855413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g200161f6694_0_13"/>
          <p:cNvSpPr txBox="1"/>
          <p:nvPr/>
        </p:nvSpPr>
        <p:spPr>
          <a:xfrm>
            <a:off x="845570" y="9115620"/>
            <a:ext cx="19638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6425" lIns="72850" spcFirstLastPara="1" rIns="72850" wrap="square" tIns="36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Découvrez Pix avec </a:t>
            </a:r>
            <a:r>
              <a:rPr b="0" i="0" lang="fr-FR" sz="1400" u="none" cap="none" strike="noStrike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[</a:t>
            </a:r>
            <a:r>
              <a:rPr lang="fr-FR" sz="1400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Votre structure</a:t>
            </a:r>
            <a:r>
              <a:rPr b="0" i="0" lang="fr-FR" sz="1400" u="none" cap="none" strike="noStrike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]</a:t>
            </a:r>
            <a:endParaRPr b="0" i="0" sz="1400" u="none" cap="none" strike="noStrike">
              <a:solidFill>
                <a:srgbClr val="8DA9DB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ou [Votre texte]</a:t>
            </a:r>
            <a:r>
              <a:rPr b="0" i="0" lang="fr-FR" sz="1400" u="none" cap="none" strike="noStrike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 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g200161f6694_0_13"/>
          <p:cNvSpPr txBox="1"/>
          <p:nvPr/>
        </p:nvSpPr>
        <p:spPr>
          <a:xfrm>
            <a:off x="3483017" y="9341560"/>
            <a:ext cx="1963800" cy="2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6425" lIns="72850" spcFirstLastPara="1" rIns="72850" wrap="square" tIns="36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400" u="none" cap="none" strike="noStrike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V</a:t>
            </a:r>
            <a:r>
              <a:rPr lang="fr-FR" sz="1400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otre </a:t>
            </a:r>
            <a:r>
              <a:rPr b="0" i="0" lang="fr-FR" sz="1400" u="none" cap="none" strike="noStrike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 logo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g200161f6694_0_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7560001" cy="9855413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g200161f6694_0_17"/>
          <p:cNvSpPr txBox="1"/>
          <p:nvPr/>
        </p:nvSpPr>
        <p:spPr>
          <a:xfrm>
            <a:off x="845570" y="9115620"/>
            <a:ext cx="19638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6425" lIns="72850" spcFirstLastPara="1" rIns="72850" wrap="square" tIns="36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Découvrez Pix avec </a:t>
            </a:r>
            <a:r>
              <a:rPr b="0" i="0" lang="fr-FR" sz="1400" u="none" cap="none" strike="noStrike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[</a:t>
            </a:r>
            <a:r>
              <a:rPr lang="fr-FR" sz="1400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Votre structure</a:t>
            </a:r>
            <a:r>
              <a:rPr b="0" i="0" lang="fr-FR" sz="1400" u="none" cap="none" strike="noStrike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]</a:t>
            </a:r>
            <a:endParaRPr b="0" i="0" sz="1400" u="none" cap="none" strike="noStrike">
              <a:solidFill>
                <a:srgbClr val="8DA9DB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ou [Votre texte]</a:t>
            </a:r>
            <a:r>
              <a:rPr b="0" i="0" lang="fr-FR" sz="1400" u="none" cap="none" strike="noStrike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 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g200161f6694_0_17"/>
          <p:cNvSpPr txBox="1"/>
          <p:nvPr/>
        </p:nvSpPr>
        <p:spPr>
          <a:xfrm>
            <a:off x="3483017" y="9341560"/>
            <a:ext cx="1963800" cy="2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6425" lIns="72850" spcFirstLastPara="1" rIns="72850" wrap="square" tIns="36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400" u="none" cap="none" strike="noStrike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V</a:t>
            </a:r>
            <a:r>
              <a:rPr lang="fr-FR" sz="1400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otre </a:t>
            </a:r>
            <a:r>
              <a:rPr b="0" i="0" lang="fr-FR" sz="1400" u="none" cap="none" strike="noStrike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 logo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g200161f6694_0_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7560001" cy="9855413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g200161f6694_0_21"/>
          <p:cNvSpPr txBox="1"/>
          <p:nvPr/>
        </p:nvSpPr>
        <p:spPr>
          <a:xfrm>
            <a:off x="845570" y="9115620"/>
            <a:ext cx="19638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6425" lIns="72850" spcFirstLastPara="1" rIns="72850" wrap="square" tIns="36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Découvrez Pix avec </a:t>
            </a:r>
            <a:r>
              <a:rPr b="0" i="0" lang="fr-FR" sz="1400" u="none" cap="none" strike="noStrike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[</a:t>
            </a:r>
            <a:r>
              <a:rPr lang="fr-FR" sz="1400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Votre structure</a:t>
            </a:r>
            <a:r>
              <a:rPr b="0" i="0" lang="fr-FR" sz="1400" u="none" cap="none" strike="noStrike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]</a:t>
            </a:r>
            <a:endParaRPr b="0" i="0" sz="1400" u="none" cap="none" strike="noStrike">
              <a:solidFill>
                <a:srgbClr val="8DA9DB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ou [Votre texte]</a:t>
            </a:r>
            <a:r>
              <a:rPr b="0" i="0" lang="fr-FR" sz="1400" u="none" cap="none" strike="noStrike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 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g200161f6694_0_21"/>
          <p:cNvSpPr txBox="1"/>
          <p:nvPr/>
        </p:nvSpPr>
        <p:spPr>
          <a:xfrm>
            <a:off x="3483017" y="9341560"/>
            <a:ext cx="1963800" cy="2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6425" lIns="72850" spcFirstLastPara="1" rIns="72850" wrap="square" tIns="36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400" u="none" cap="none" strike="noStrike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V</a:t>
            </a:r>
            <a:r>
              <a:rPr lang="fr-FR" sz="1400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otre </a:t>
            </a:r>
            <a:r>
              <a:rPr b="0" i="0" lang="fr-FR" sz="1400" u="none" cap="none" strike="noStrike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 logo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g2754b35dadf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76200"/>
            <a:ext cx="7560001" cy="1062656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g2754b35dadf_0_0"/>
          <p:cNvSpPr txBox="1"/>
          <p:nvPr/>
        </p:nvSpPr>
        <p:spPr>
          <a:xfrm>
            <a:off x="845570" y="9496634"/>
            <a:ext cx="19638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6425" lIns="72850" spcFirstLastPara="1" rIns="72850" wrap="square" tIns="36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Découvrez Pix avec </a:t>
            </a:r>
            <a:r>
              <a:rPr b="0" i="0" lang="fr-FR" sz="1400" u="none" cap="none" strike="noStrike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[</a:t>
            </a:r>
            <a:r>
              <a:rPr lang="fr-FR" sz="1400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Votre structure</a:t>
            </a:r>
            <a:r>
              <a:rPr b="0" i="0" lang="fr-FR" sz="1400" u="none" cap="none" strike="noStrike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]</a:t>
            </a:r>
            <a:endParaRPr b="0" i="0" sz="1400" u="none" cap="none" strike="noStrike">
              <a:solidFill>
                <a:srgbClr val="8DA9DB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ou [Votre texte]</a:t>
            </a:r>
            <a:r>
              <a:rPr b="0" i="0" lang="fr-FR" sz="1400" u="none" cap="none" strike="noStrike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 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g2754b35dadf_0_0"/>
          <p:cNvSpPr txBox="1"/>
          <p:nvPr/>
        </p:nvSpPr>
        <p:spPr>
          <a:xfrm>
            <a:off x="3483017" y="9493974"/>
            <a:ext cx="1963800" cy="2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6425" lIns="72850" spcFirstLastPara="1" rIns="72850" wrap="square" tIns="36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400" u="none" cap="none" strike="noStrike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V</a:t>
            </a:r>
            <a:r>
              <a:rPr lang="fr-FR" sz="1400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otre </a:t>
            </a:r>
            <a:r>
              <a:rPr b="0" i="0" lang="fr-FR" sz="1400" u="none" cap="none" strike="noStrike">
                <a:solidFill>
                  <a:srgbClr val="8DA9DB"/>
                </a:solidFill>
                <a:latin typeface="Verdana"/>
                <a:ea typeface="Verdana"/>
                <a:cs typeface="Verdana"/>
                <a:sym typeface="Verdana"/>
              </a:rPr>
              <a:t> logo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2021-02-11T14:07:15Z</dcterms:created>
  <dc:creator>Microsoft Office User</dc:creator>
</cp:coreProperties>
</file>